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23.png"/><Relationship Id="rId7" Type="http://schemas.openxmlformats.org/officeDocument/2006/relationships/image" Target="../media/image82.png"/><Relationship Id="rId12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50.png"/><Relationship Id="rId5" Type="http://schemas.openxmlformats.org/officeDocument/2006/relationships/image" Target="../media/image25.png"/><Relationship Id="rId10" Type="http://schemas.openxmlformats.org/officeDocument/2006/relationships/image" Target="../media/image64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2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67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61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5"/>
            <a:ext cx="9677400" cy="904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C00000"/>
                </a:solidFill>
              </a:rPr>
              <a:t>interesting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solidFill>
                  <a:srgbClr val="C00000"/>
                </a:solidFill>
              </a:rPr>
              <a:t>Polymer design strategies for specific systems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838200" y="2573725"/>
            <a:ext cx="5046867" cy="2286283"/>
            <a:chOff x="947532" y="2260634"/>
            <a:chExt cx="5046867" cy="22862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947532" y="4285307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82303" y="2464597"/>
            <a:ext cx="5848655" cy="2376361"/>
            <a:chOff x="5997254" y="2303130"/>
            <a:chExt cx="5848655" cy="23763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312960" y="4417881"/>
              <a:ext cx="21621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entire parameter space 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C00000"/>
                </a:solidFill>
              </a:rPr>
              <a:t>Few theories can describe elastic-electrostatic coupling accurately, while others (e.g. lattice-constrained)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additional interactions,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2254940" y="5184575"/>
            <a:ext cx="9098860" cy="1528808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204" y="2079902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29" y="2956265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630" y="3634473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894" y="1247794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7611569" y="2180481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7629822" y="294867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7606277" y="3799156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7629822" y="4455282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29" y="4479466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2699979" y="1917582"/>
            <a:ext cx="0" cy="3352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11182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350" y="2225147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5222" y="1504064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1081674" y="1184103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645</Words>
  <Application>Microsoft Office PowerPoint</Application>
  <PresentationFormat>Widescreen</PresentationFormat>
  <Paragraphs>190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can be used to describe IDP-derived brush</vt:lpstr>
      <vt:lpstr>Conclusions</vt:lpstr>
      <vt:lpstr>Acknowledgements</vt:lpstr>
      <vt:lpstr>Supplemental Slides</vt:lpstr>
      <vt:lpstr>Full Partition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38</cp:revision>
  <dcterms:created xsi:type="dcterms:W3CDTF">2022-03-28T18:43:16Z</dcterms:created>
  <dcterms:modified xsi:type="dcterms:W3CDTF">2023-03-03T05:08:23Z</dcterms:modified>
</cp:coreProperties>
</file>